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56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1" d="100"/>
          <a:sy n="51" d="100"/>
        </p:scale>
        <p:origin x="84" y="3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0DC9-52EC-87BE-2CF8-3342E14AC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39CF8-D4BD-E902-F564-76559A82C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59A94-8BE0-A9EB-0D93-C54A4E7C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576C9-C57C-0C46-2CAD-56B6A8E4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BF773-DB7C-79E7-3D1E-FED32292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3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F91E-582F-DA83-D606-2DDA78C8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82B49-50EF-955E-44D0-75F06A7BE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E2DD1-F3D4-7FF8-6F08-14A708E2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BFF1D-C282-A5F2-7D1A-4B137929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BFEC-73BA-F79B-A7F9-6E0CAC4E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0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64CDF4-0F20-804D-B439-C0DB4A8D5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EDEE7-DBD2-7035-07B0-1FC751D1F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12857-9F15-1A46-1EC9-A5DC8316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33C5A-EE2D-6579-10E6-16521B63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A4E35-8A63-4BF9-CB2F-89412B56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1422-1010-B281-857F-CCB0599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BB8BC-4F3B-FC65-3B93-C8B432D5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1FEF-BC0F-8755-634D-25F23D48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F0CCB-4AA8-5EFF-2BA8-A04B82E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7324-221C-9D8A-DBC3-DE548770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8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F691-E3D2-8258-F4B2-F6FD798F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430D0-8AE2-3A5E-540F-51AD556D1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181B7-9BA2-E27B-1FA0-C05ECAF1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402E4-E54D-8149-229C-FBF6BDAA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FF1E-C1FF-13EB-1F1A-6107095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8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1989-5A96-1382-2591-B799EBA7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A225-2E6D-EA8F-76C1-56699978C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AEACC-25D7-89AC-06EC-7B8D98E11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DC5AB-0A88-1B40-C867-954C2CE9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8CB0B-DA75-44C0-7D96-068EB85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CF544-7F05-42CB-8E8A-44EA6940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52C4-851D-5171-E08E-35149D28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3C4A3-96E1-2942-F77C-9DB558146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F193D-C256-F23E-3AC0-6E247C99A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558ED-D6B1-09FF-D241-7EB660040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5A64C-5B55-29FB-AF4E-49022DC50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BCF24-E372-9DD7-80FD-C6D8CE5D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6BF7D-8FC3-FE4A-3837-DE075B4F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B11F6-4ADC-D73C-F2C9-FDA87246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35B7-7345-67F6-6682-F9FA8319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26AF7-E85F-0BE6-D325-406ADBC2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042A4-837E-5F66-4DF0-AD3D4CEE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A9771-2451-9563-2253-AF7ABABC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507D5-866F-B067-A904-7D70A74F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C2CD6-A0B3-2665-5F50-030D6AD0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ACC5-6014-84C5-F691-98A388C8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9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60A1-5A48-1197-D756-BC3626A9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C89C-8F5F-290E-1702-85C35D78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4F065-0DFC-64B0-F0AD-28CA2D1B8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86C79-4993-ACB4-AE5F-994229C8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D66B-8EEE-9B40-3ECF-2C54E817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4BDAD-C735-44EB-3BA2-A726E1E6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6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CF89-C637-36C0-283D-4FF9C75B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16998-4BF7-D68B-BC34-6A6E48E37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7A689-670F-C4E8-C257-580154537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013D5-52B2-C559-B603-80D0755E9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1B709-73A0-F498-218B-71389290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2FD7-EA27-2EEE-7708-67AED66A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EA09E-655D-6485-50EF-A1F39DAA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A8409-BA88-1B82-CFF9-C260D1D2E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5518-7B5F-7E00-C27D-33E948553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40D56-C456-4F8F-995B-629A59196BF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0C6B-83AC-42ED-4617-DBE546D76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6F468-C0DB-B123-1EB8-7F55E8979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FC839-F9CA-4562-BC2B-DBAB64291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4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C5C50-837F-3BE6-1579-ED877CE11C84}"/>
              </a:ext>
            </a:extLst>
          </p:cNvPr>
          <p:cNvSpPr txBox="1"/>
          <p:nvPr/>
        </p:nvSpPr>
        <p:spPr>
          <a:xfrm>
            <a:off x="0" y="0"/>
            <a:ext cx="6096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Assess Landsat 5 based aquaculture classifications for  </a:t>
            </a:r>
          </a:p>
          <a:p>
            <a:endParaRPr lang="en-US" dirty="0"/>
          </a:p>
          <a:p>
            <a:r>
              <a:rPr lang="en-US" dirty="0"/>
              <a:t>AP_3_01747900 – 1993, 1994, 1995 </a:t>
            </a:r>
          </a:p>
          <a:p>
            <a:r>
              <a:rPr lang="en-US" dirty="0"/>
              <a:t>AP_4 – 1993, 1994, 1995</a:t>
            </a:r>
          </a:p>
          <a:p>
            <a:r>
              <a:rPr lang="en-US" dirty="0"/>
              <a:t>OD_1_01451900 – 1996, 1997, 1998</a:t>
            </a:r>
          </a:p>
          <a:p>
            <a:r>
              <a:rPr lang="en-US" dirty="0"/>
              <a:t>OD_3 - 1996, 1997, 1998</a:t>
            </a:r>
          </a:p>
          <a:p>
            <a:r>
              <a:rPr lang="en-US" dirty="0"/>
              <a:t>OD_4 - 1996, 1997, 1998</a:t>
            </a:r>
          </a:p>
          <a:p>
            <a:r>
              <a:rPr lang="en-US" dirty="0"/>
              <a:t>OD_5 - 1996, 1997, 1998</a:t>
            </a:r>
          </a:p>
          <a:p>
            <a:r>
              <a:rPr lang="en-US" dirty="0"/>
              <a:t>TN_2 – 2008, 2009, 2010</a:t>
            </a:r>
          </a:p>
          <a:p>
            <a:r>
              <a:rPr lang="en-US" dirty="0"/>
              <a:t>TN_3 - 2008, 2009, 2010</a:t>
            </a:r>
          </a:p>
          <a:p>
            <a:r>
              <a:rPr lang="en-US" dirty="0"/>
              <a:t>TN_4 – 1990, 1991, 1992</a:t>
            </a:r>
          </a:p>
          <a:p>
            <a:r>
              <a:rPr lang="en-US" dirty="0"/>
              <a:t>TN_5 – 1990, 1991, 1992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0A31CF-760E-8F2C-C042-D934A2492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2242"/>
              </p:ext>
            </p:extLst>
          </p:nvPr>
        </p:nvGraphicFramePr>
        <p:xfrm>
          <a:off x="6375816" y="538928"/>
          <a:ext cx="4731895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62">
                  <a:extLst>
                    <a:ext uri="{9D8B030D-6E8A-4147-A177-3AD203B41FA5}">
                      <a16:colId xmlns:a16="http://schemas.microsoft.com/office/drawing/2014/main" val="195756992"/>
                    </a:ext>
                  </a:extLst>
                </a:gridCol>
                <a:gridCol w="3919133">
                  <a:extLst>
                    <a:ext uri="{9D8B030D-6E8A-4147-A177-3AD203B41FA5}">
                      <a16:colId xmlns:a16="http://schemas.microsoft.com/office/drawing/2014/main" val="793625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District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6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TN_4, TN_5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73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TN_4, TN_5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2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TN_4, TN_5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AP_3, AP_4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5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AP_3, AP_4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06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AP_3, AP_4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97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OD_1, OD_3, OD_4, OD_5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3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OD_1, OD_3, OD_4, OD_5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3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OD_1, OD_3, OD_4, OD_5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6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TN_2, TN_3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6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TN_2, TN_3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9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TN_2, TN_3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79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2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D54CD6-2749-C370-3184-CDF9D317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61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8A22B-F4D8-7F62-B030-0F5AC48FD719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TN_2 in 1990</a:t>
            </a:r>
          </a:p>
          <a:p>
            <a:r>
              <a:rPr lang="en-US" dirty="0"/>
              <a:t>Missing image pixels are counted as aquaculture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C7149-E091-8CE3-5F41-A1327E93A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26" y="0"/>
            <a:ext cx="5803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BD67E-A945-DF31-F696-C46126DF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16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8C013-1A28-E40E-5F61-B963CDD7AD6F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TN_2 in 1991, 1992</a:t>
            </a:r>
          </a:p>
          <a:p>
            <a:r>
              <a:rPr lang="en-US" b="0" dirty="0"/>
              <a:t>Waterbodies counted as aquaculture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26067-4CE8-8FB9-B3DD-9D5AD9D5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31" y="0"/>
            <a:ext cx="587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89E5D9-88EF-E33C-553C-1680F12F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81" y="0"/>
            <a:ext cx="584471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E472B-B323-05D0-5CE4-426947A3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496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5CE2E-70DE-5F69-A4F6-65DBD317516C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TN_2 in 1994</a:t>
            </a:r>
          </a:p>
          <a:p>
            <a:r>
              <a:rPr lang="en-US" b="0" dirty="0"/>
              <a:t>Missing pixels and waterbodies counted as aquaculture</a:t>
            </a:r>
          </a:p>
        </p:txBody>
      </p:sp>
    </p:spTree>
    <p:extLst>
      <p:ext uri="{BB962C8B-B14F-4D97-AF65-F5344CB8AC3E}">
        <p14:creationId xmlns:p14="http://schemas.microsoft.com/office/powerpoint/2010/main" val="43086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00821-B793-60F0-0F7B-F18D68E83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95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AB302-B897-6FEA-B34B-F3FA6B3BD0C9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TN_2 in 2008 and 2010</a:t>
            </a:r>
          </a:p>
          <a:p>
            <a:r>
              <a:rPr lang="en-US" b="0" dirty="0"/>
              <a:t>Capturing water bodies as aquaculture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FBCE25-14F9-82A8-FD52-73D07316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0" y="0"/>
            <a:ext cx="583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FE3FE4-B3CC-4250-5287-B19DEC49A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969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5C511-049D-DDCC-45C3-99B20BFC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02" y="0"/>
            <a:ext cx="580709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C5878-C26D-F84A-3145-F35AD83F7720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TN_2 in 2009</a:t>
            </a:r>
          </a:p>
          <a:p>
            <a:r>
              <a:rPr lang="en-US" b="0" dirty="0"/>
              <a:t>Capturing water bodies as aquaculture</a:t>
            </a:r>
          </a:p>
        </p:txBody>
      </p:sp>
    </p:spTree>
    <p:extLst>
      <p:ext uri="{BB962C8B-B14F-4D97-AF65-F5344CB8AC3E}">
        <p14:creationId xmlns:p14="http://schemas.microsoft.com/office/powerpoint/2010/main" val="276684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87810D-3F81-889A-4DAB-FA0B1062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6C241-10C0-23A3-9325-A005C57646B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rgbClr val="DDDDDD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dirty="0"/>
              <a:t>OD_5 in 1991</a:t>
            </a:r>
          </a:p>
          <a:p>
            <a:r>
              <a:rPr lang="en-US" b="0" dirty="0"/>
              <a:t>Capturing a water body (Chilika Lake) as aquaculture (note: they do practice aquaculture in it but it is not a pond)</a:t>
            </a:r>
          </a:p>
        </p:txBody>
      </p:sp>
    </p:spTree>
    <p:extLst>
      <p:ext uri="{BB962C8B-B14F-4D97-AF65-F5344CB8AC3E}">
        <p14:creationId xmlns:p14="http://schemas.microsoft.com/office/powerpoint/2010/main" val="194159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308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Garima Jain</dc:creator>
  <cp:lastModifiedBy>Garima Jain</cp:lastModifiedBy>
  <cp:revision>8</cp:revision>
  <dcterms:created xsi:type="dcterms:W3CDTF">2025-06-03T15:03:43Z</dcterms:created>
  <dcterms:modified xsi:type="dcterms:W3CDTF">2025-06-04T14:42:42Z</dcterms:modified>
</cp:coreProperties>
</file>